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7" d="100"/>
          <a:sy n="17" d="100"/>
        </p:scale>
        <p:origin x="3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4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EF91-8FB2-4355-948D-68D6947F84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CA8C-E5A4-40F5-94C4-930AE9A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8E7F7-2744-D31D-EF2F-BE173614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30256156" cy="427942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82D55CB-B863-3559-6030-AEBF3EFC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0" y="0"/>
            <a:ext cx="14876800" cy="4758781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2BA293-5DDE-69BB-A427-DBC6E8B2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75" y="7416800"/>
            <a:ext cx="26105525" cy="3322319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1059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karrar Al Ajaki</dc:creator>
  <cp:lastModifiedBy>Ali Norouzi</cp:lastModifiedBy>
  <cp:revision>3</cp:revision>
  <dcterms:created xsi:type="dcterms:W3CDTF">2025-10-01T07:09:57Z</dcterms:created>
  <dcterms:modified xsi:type="dcterms:W3CDTF">2025-10-14T06:53:12Z</dcterms:modified>
</cp:coreProperties>
</file>